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79" d="100"/>
          <a:sy n="79" d="100"/>
        </p:scale>
        <p:origin x="96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endParaRPr lang="vi-VN" sz="44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   </a:t>
            </a:r>
            <a:endParaRPr lang="vi-VN" sz="2000" dirty="0" smtClean="0">
              <a:latin typeface="UTM Avo" panose="02040603050506020204"/>
            </a:endParaRPr>
          </a:p>
          <a:p>
            <a:endParaRPr lang="vi-VN" sz="2000" dirty="0" smtClean="0">
              <a:latin typeface="UTM Avo" panose="02040603050506020204"/>
            </a:endParaRPr>
          </a:p>
          <a:p>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Em 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Các 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 Máy tính không thể thực hiện trò </a:t>
            </a:r>
            <a:r>
              <a:rPr lang="vi-VN" sz="2000" dirty="0" smtClean="0">
                <a:latin typeface="UTM Avo" panose="02040603050506020204" pitchFamily="18" charset="0"/>
                <a:cs typeface="Times New Roman" panose="02020603050405020304" pitchFamily="18" charset="0"/>
              </a:rPr>
              <a:t>chơi</a:t>
            </a:r>
          </a:p>
          <a:p>
            <a:pPr algn="just" defTabSz="342900">
              <a:lnSpc>
                <a:spcPct val="150000"/>
              </a:lnSpc>
            </a:pPr>
            <a:r>
              <a:rPr lang="vi-VN" sz="2000" dirty="0" smtClean="0">
                <a:latin typeface="UTM Avo" panose="02040603050506020204" pitchFamily="18" charset="0"/>
                <a:cs typeface="Times New Roman" panose="02020603050405020304" pitchFamily="18" charset="0"/>
              </a:rPr>
              <a:t>d</a:t>
            </a:r>
            <a:r>
              <a:rPr lang="vi-VN" sz="2000" dirty="0">
                <a:latin typeface="UTM Avo" panose="02040603050506020204" pitchFamily="18" charset="0"/>
                <a:cs typeface="Times New Roman" panose="02020603050405020304" pitchFamily="18" charset="0"/>
              </a:rPr>
              <a:t>) 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8115</TotalTime>
  <Words>853</Words>
  <Application>Microsoft Office PowerPoint</Application>
  <PresentationFormat>Widescreen</PresentationFormat>
  <Paragraphs>67</Paragraphs>
  <Slides>11</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229</cp:revision>
  <dcterms:created xsi:type="dcterms:W3CDTF">2021-11-14T08:33:55Z</dcterms:created>
  <dcterms:modified xsi:type="dcterms:W3CDTF">2023-02-27T18:38:49Z</dcterms:modified>
  <cp:category>Giáo án Powerpoint Tin học 4 Kết nối tri thức (Cả năm) - HoaTieu.vn</cp:category>
</cp:coreProperties>
</file>